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2" y="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E5A7C-0597-4705-B8F6-4A9DAD04FC3B}" type="datetimeFigureOut">
              <a:rPr lang="sv-SE" smtClean="0"/>
              <a:pPr/>
              <a:t>2013-02-08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108B-3C35-4872-8C22-4489746DDD0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ork@skof.s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288032" y="683568"/>
            <a:ext cx="6021288" cy="6984776"/>
            <a:chOff x="288032" y="683568"/>
            <a:chExt cx="6021288" cy="6984776"/>
          </a:xfrm>
        </p:grpSpPr>
        <p:grpSp>
          <p:nvGrpSpPr>
            <p:cNvPr id="2" name="Grupp 11"/>
            <p:cNvGrpSpPr/>
            <p:nvPr/>
          </p:nvGrpSpPr>
          <p:grpSpPr>
            <a:xfrm>
              <a:off x="288032" y="683568"/>
              <a:ext cx="6021288" cy="6984776"/>
              <a:chOff x="0" y="-135815"/>
              <a:chExt cx="6021288" cy="6984776"/>
            </a:xfrm>
          </p:grpSpPr>
          <p:pic>
            <p:nvPicPr>
              <p:cNvPr id="1028" name="Bild 1" descr="DSC_0193 (2)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16782" b="18647"/>
              <a:stretch>
                <a:fillRect/>
              </a:stretch>
            </p:blipFill>
            <p:spPr bwMode="auto">
              <a:xfrm>
                <a:off x="432048" y="1232337"/>
                <a:ext cx="5445224" cy="2061821"/>
              </a:xfrm>
              <a:prstGeom prst="rect">
                <a:avLst/>
              </a:prstGeom>
              <a:noFill/>
            </p:spPr>
          </p:pic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620688" y="-135815"/>
                <a:ext cx="5078057" cy="1323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Medhjälpare sökes till </a:t>
                </a:r>
                <a:br>
                  <a:rPr kumimoji="0" lang="sv-SE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</a:br>
                <a:r>
                  <a:rPr kumimoji="0" lang="sv-SE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STORKPROJEKTET!</a:t>
                </a:r>
                <a:endParaRPr kumimoji="0" lang="sv-S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260648" y="3432641"/>
                <a:ext cx="5760640" cy="3416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På Flyinge Kungsgård finns ett av Storkprojektets hägn, samt fritt häckande par</a:t>
                </a:r>
                <a:r>
                  <a:rPr kumimoji="0" lang="sv-SE" i="0" u="none" strike="noStrike" cap="none" normalizeH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 på taken</a:t>
                </a: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. Fyra personer turas om att mata storkarna i hägnet, samt de fria när det är kallt. </a:t>
                </a:r>
                <a:b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</a:b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/>
                </a:r>
                <a:b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</a:b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Vi behöver dock vara fler. Nu har DU chansen</a:t>
                </a:r>
                <a:r>
                  <a:rPr kumimoji="0" lang="sv-SE" i="0" u="none" strike="noStrike" cap="none" normalizeH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 att </a:t>
                </a:r>
                <a:r>
                  <a:rPr lang="sv-SE" dirty="0" smtClean="0"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komma helt nära dess magnifika fåglar! </a:t>
                </a: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Det är ingen svår uppgift, det enda som krävs är ett intresse. </a:t>
                </a:r>
                <a:b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</a:b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/>
                </a:r>
                <a:b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</a:b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Låter det intressant?</a:t>
                </a:r>
                <a:r>
                  <a:rPr kumimoji="0" lang="sv-SE" i="0" u="none" strike="noStrike" cap="none" normalizeH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 K</a:t>
                </a:r>
                <a:r>
                  <a:rPr kumimoji="0" lang="sv-SE" i="0" u="none" strike="noStrike" cap="none" normalizeH="0" baseline="0" dirty="0" smtClean="0">
                    <a:ln>
                      <a:noFill/>
                    </a:ln>
                    <a:effectLst/>
                    <a:latin typeface="Garamond" pitchFamily="18" charset="0"/>
                    <a:ea typeface="Calibri" pitchFamily="34" charset="0"/>
                    <a:cs typeface="Times New Roman" pitchFamily="18" charset="0"/>
                  </a:rPr>
                  <a:t>ontakta  då projektledare Emma Ådahl 046-33 56 54, </a:t>
                </a:r>
                <a:r>
                  <a:rPr lang="sv-SE" dirty="0" smtClean="0">
                    <a:latin typeface="Garamond" pitchFamily="18" charset="0"/>
                  </a:rPr>
                  <a:t>0709-98 02 25, </a:t>
                </a:r>
                <a:r>
                  <a:rPr lang="sv-SE" dirty="0" err="1" smtClean="0">
                    <a:latin typeface="Garamond" pitchFamily="18" charset="0"/>
                    <a:hlinkClick r:id="rId3"/>
                  </a:rPr>
                  <a:t>stork@skof.se</a:t>
                </a:r>
                <a:endParaRPr lang="sv-SE" dirty="0" smtClean="0">
                  <a:latin typeface="Garamond" pitchFamily="18" charset="0"/>
                </a:endParaRPr>
              </a:p>
              <a:p>
                <a:pPr>
                  <a:lnSpc>
                    <a:spcPct val="200000"/>
                  </a:lnSpc>
                </a:pPr>
                <a:endParaRPr kumimoji="0" lang="sv-SE" sz="1800" b="0" i="0" u="none" strike="noStrike" cap="none" normalizeH="0" baseline="0" dirty="0" smtClean="0">
                  <a:ln>
                    <a:noFill/>
                  </a:ln>
                  <a:effectLst/>
                  <a:latin typeface="Garamond" pitchFamily="18" charset="0"/>
                  <a:cs typeface="Arial" pitchFamily="34" charset="0"/>
                </a:endParaRPr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0" y="272534"/>
                <a:ext cx="18473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v-S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ruta 7"/>
            <p:cNvSpPr txBox="1"/>
            <p:nvPr/>
          </p:nvSpPr>
          <p:spPr>
            <a:xfrm rot="16200000">
              <a:off x="5365073" y="3195729"/>
              <a:ext cx="141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Foto: Rolf </a:t>
              </a:r>
              <a:r>
                <a:rPr lang="sv-SE" sz="1200" dirty="0" err="1" smtClean="0"/>
                <a:t>Streijffert</a:t>
              </a:r>
              <a:endParaRPr lang="sv-SE" sz="12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</Words>
  <Application>Microsoft Office PowerPoint</Application>
  <PresentationFormat>Bildspel på skärmen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Emma Ådahl</dc:creator>
  <cp:lastModifiedBy>Emma Ådahl</cp:lastModifiedBy>
  <cp:revision>4</cp:revision>
  <dcterms:created xsi:type="dcterms:W3CDTF">2013-02-08T10:29:40Z</dcterms:created>
  <dcterms:modified xsi:type="dcterms:W3CDTF">2013-02-08T10:48:20Z</dcterms:modified>
</cp:coreProperties>
</file>